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70" r:id="rId3"/>
    <p:sldId id="256" r:id="rId4"/>
    <p:sldId id="259" r:id="rId5"/>
    <p:sldId id="257" r:id="rId6"/>
    <p:sldId id="258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935" autoAdjust="0"/>
  </p:normalViewPr>
  <p:slideViewPr>
    <p:cSldViewPr>
      <p:cViewPr varScale="1">
        <p:scale>
          <a:sx n="81" d="100"/>
          <a:sy n="81" d="100"/>
        </p:scale>
        <p:origin x="-1498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2D7BC-B009-4E54-AD1D-3DC873A98D21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C79A1E6-4280-4A3E-9E0A-956F09398F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2D7BC-B009-4E54-AD1D-3DC873A98D21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9A1E6-4280-4A3E-9E0A-956F09398F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2D7BC-B009-4E54-AD1D-3DC873A98D21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9A1E6-4280-4A3E-9E0A-956F09398F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2D7BC-B009-4E54-AD1D-3DC873A98D21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C79A1E6-4280-4A3E-9E0A-956F09398F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2D7BC-B009-4E54-AD1D-3DC873A98D21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9A1E6-4280-4A3E-9E0A-956F09398F1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2D7BC-B009-4E54-AD1D-3DC873A98D21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9A1E6-4280-4A3E-9E0A-956F09398F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2D7BC-B009-4E54-AD1D-3DC873A98D21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C79A1E6-4280-4A3E-9E0A-956F09398F1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2D7BC-B009-4E54-AD1D-3DC873A98D21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9A1E6-4280-4A3E-9E0A-956F09398F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2D7BC-B009-4E54-AD1D-3DC873A98D21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9A1E6-4280-4A3E-9E0A-956F09398F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2D7BC-B009-4E54-AD1D-3DC873A98D21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9A1E6-4280-4A3E-9E0A-956F09398F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2D7BC-B009-4E54-AD1D-3DC873A98D21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9A1E6-4280-4A3E-9E0A-956F09398F1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E32D7BC-B009-4E54-AD1D-3DC873A98D21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C79A1E6-4280-4A3E-9E0A-956F09398F1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ru/url?q=http://pikabu.ru/story/nakazal_2106778&amp;sa=U&amp;ei=Yi9EU7DFI4SL4ASOl4CYBw&amp;ved=0CC8Q9QEwAQ&amp;usg=AFQjCNHft78ef4o6y34GUE2pIxgFUQoXEQ" TargetMode="Externa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1000108"/>
            <a:ext cx="527388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Дидактическая игра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1928802"/>
            <a:ext cx="7000924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«Чей домик?»</a:t>
            </a:r>
            <a:endParaRPr lang="ru-RU" sz="6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Рисунок 3" descr="8e414d4760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6248" y="1608143"/>
            <a:ext cx="4857752" cy="52498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Pictures\работа\дидактические игры\кто где живёт\iw1zpNRGvXI.jpg"/>
          <p:cNvPicPr>
            <a:picLocks noChangeAspect="1" noChangeArrowheads="1"/>
          </p:cNvPicPr>
          <p:nvPr/>
        </p:nvPicPr>
        <p:blipFill>
          <a:blip r:embed="rId2" cstate="print">
            <a:lum contrast="30000"/>
          </a:blip>
          <a:srcRect l="50000" t="50000"/>
          <a:stretch>
            <a:fillRect/>
          </a:stretch>
        </p:blipFill>
        <p:spPr bwMode="auto">
          <a:xfrm>
            <a:off x="2143108" y="928670"/>
            <a:ext cx="5000660" cy="5000660"/>
          </a:xfrm>
          <a:prstGeom prst="rect">
            <a:avLst/>
          </a:prstGeom>
          <a:noFill/>
        </p:spPr>
      </p:pic>
      <p:pic>
        <p:nvPicPr>
          <p:cNvPr id="3" name="Picture 3" descr="C:\Users\User\Pictures\работа\дидактические игры\кто где живёт\LsO6rBFmkUA.jpg"/>
          <p:cNvPicPr>
            <a:picLocks noChangeAspect="1" noChangeArrowheads="1"/>
          </p:cNvPicPr>
          <p:nvPr/>
        </p:nvPicPr>
        <p:blipFill>
          <a:blip r:embed="rId3" cstate="print"/>
          <a:srcRect l="50000" b="50000"/>
          <a:stretch>
            <a:fillRect/>
          </a:stretch>
        </p:blipFill>
        <p:spPr bwMode="auto">
          <a:xfrm>
            <a:off x="4572000" y="3357562"/>
            <a:ext cx="2214578" cy="2214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Pictures\работа\дидактические игры\кто где живёт\f_9rlG3i_zQ.jpg"/>
          <p:cNvPicPr>
            <a:picLocks noChangeAspect="1" noChangeArrowheads="1"/>
          </p:cNvPicPr>
          <p:nvPr/>
        </p:nvPicPr>
        <p:blipFill>
          <a:blip r:embed="rId2" cstate="print">
            <a:lum contrast="30000"/>
          </a:blip>
          <a:srcRect l="50000" b="50000"/>
          <a:stretch>
            <a:fillRect/>
          </a:stretch>
        </p:blipFill>
        <p:spPr bwMode="auto">
          <a:xfrm>
            <a:off x="2285984" y="571480"/>
            <a:ext cx="5000660" cy="5000660"/>
          </a:xfrm>
          <a:prstGeom prst="rect">
            <a:avLst/>
          </a:prstGeom>
          <a:noFill/>
        </p:spPr>
      </p:pic>
      <p:pic>
        <p:nvPicPr>
          <p:cNvPr id="7171" name="Picture 3" descr="C:\Users\User\Pictures\работа\дидактические игры\кто где живёт\LsO6rBFmkUA.jpg"/>
          <p:cNvPicPr>
            <a:picLocks noChangeAspect="1" noChangeArrowheads="1"/>
          </p:cNvPicPr>
          <p:nvPr/>
        </p:nvPicPr>
        <p:blipFill>
          <a:blip r:embed="rId3" cstate="print"/>
          <a:srcRect l="49669" t="49089"/>
          <a:stretch>
            <a:fillRect/>
          </a:stretch>
        </p:blipFill>
        <p:spPr bwMode="auto">
          <a:xfrm>
            <a:off x="4714876" y="2936332"/>
            <a:ext cx="2252670" cy="22785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Pictures\работа\дидактические игры\кто где живёт\f_9rlG3i_zQ.jpg"/>
          <p:cNvPicPr>
            <a:picLocks noChangeAspect="1" noChangeArrowheads="1"/>
          </p:cNvPicPr>
          <p:nvPr/>
        </p:nvPicPr>
        <p:blipFill>
          <a:blip r:embed="rId2" cstate="print">
            <a:lum contrast="30000"/>
          </a:blip>
          <a:srcRect t="50000" r="50000"/>
          <a:stretch>
            <a:fillRect/>
          </a:stretch>
        </p:blipFill>
        <p:spPr bwMode="auto">
          <a:xfrm>
            <a:off x="2357422" y="857232"/>
            <a:ext cx="4714908" cy="4714908"/>
          </a:xfrm>
          <a:prstGeom prst="rect">
            <a:avLst/>
          </a:prstGeom>
          <a:noFill/>
        </p:spPr>
      </p:pic>
      <p:pic>
        <p:nvPicPr>
          <p:cNvPr id="8195" name="Picture 3" descr="C:\Users\User\Pictures\работа\дидактические игры\кто где живёт\RTdvTz-bCEs.jpg"/>
          <p:cNvPicPr>
            <a:picLocks noChangeAspect="1" noChangeArrowheads="1"/>
          </p:cNvPicPr>
          <p:nvPr/>
        </p:nvPicPr>
        <p:blipFill>
          <a:blip r:embed="rId3" cstate="print"/>
          <a:srcRect l="49669" b="50331"/>
          <a:stretch>
            <a:fillRect/>
          </a:stretch>
        </p:blipFill>
        <p:spPr bwMode="auto">
          <a:xfrm>
            <a:off x="3500430" y="2571744"/>
            <a:ext cx="2286016" cy="22559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Pictures\работа\дидактические игры\кто где живёт\f_9rlG3i_zQ.jpg"/>
          <p:cNvPicPr>
            <a:picLocks noChangeAspect="1" noChangeArrowheads="1"/>
          </p:cNvPicPr>
          <p:nvPr/>
        </p:nvPicPr>
        <p:blipFill>
          <a:blip r:embed="rId2" cstate="print">
            <a:lum contrast="30000"/>
          </a:blip>
          <a:srcRect l="50000" t="50000"/>
          <a:stretch>
            <a:fillRect/>
          </a:stretch>
        </p:blipFill>
        <p:spPr bwMode="auto">
          <a:xfrm>
            <a:off x="2214546" y="785794"/>
            <a:ext cx="4786346" cy="4786346"/>
          </a:xfrm>
          <a:prstGeom prst="rect">
            <a:avLst/>
          </a:prstGeom>
          <a:noFill/>
        </p:spPr>
      </p:pic>
      <p:pic>
        <p:nvPicPr>
          <p:cNvPr id="9219" name="Picture 3" descr="C:\Users\User\Pictures\работа\дидактические игры\кто где живёт\RTdvTz-bCEs.jpg"/>
          <p:cNvPicPr>
            <a:picLocks noChangeAspect="1" noChangeArrowheads="1"/>
          </p:cNvPicPr>
          <p:nvPr/>
        </p:nvPicPr>
        <p:blipFill>
          <a:blip r:embed="rId3" cstate="print"/>
          <a:srcRect t="50000" r="50000"/>
          <a:stretch>
            <a:fillRect/>
          </a:stretch>
        </p:blipFill>
        <p:spPr bwMode="auto">
          <a:xfrm>
            <a:off x="4500562" y="3071810"/>
            <a:ext cx="2162170" cy="21621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User\Pictures\работа\дидактические игры\кто где живёт\qMtJ8hfLWDM.jpg"/>
          <p:cNvPicPr>
            <a:picLocks noChangeAspect="1" noChangeArrowheads="1"/>
          </p:cNvPicPr>
          <p:nvPr/>
        </p:nvPicPr>
        <p:blipFill>
          <a:blip r:embed="rId2" cstate="print">
            <a:lum contrast="30000"/>
          </a:blip>
          <a:srcRect l="50000" t="50000"/>
          <a:stretch>
            <a:fillRect/>
          </a:stretch>
        </p:blipFill>
        <p:spPr bwMode="auto">
          <a:xfrm>
            <a:off x="2214546" y="857232"/>
            <a:ext cx="4714908" cy="4714908"/>
          </a:xfrm>
          <a:prstGeom prst="rect">
            <a:avLst/>
          </a:prstGeom>
          <a:noFill/>
        </p:spPr>
      </p:pic>
      <p:pic>
        <p:nvPicPr>
          <p:cNvPr id="10243" name="Picture 3" descr="C:\Users\User\Pictures\работа\дидактические игры\кто где живёт\LsO6rBFmkUA.jpg"/>
          <p:cNvPicPr>
            <a:picLocks noChangeAspect="1" noChangeArrowheads="1"/>
          </p:cNvPicPr>
          <p:nvPr/>
        </p:nvPicPr>
        <p:blipFill>
          <a:blip r:embed="rId3" cstate="print"/>
          <a:srcRect r="50331" b="50331"/>
          <a:stretch>
            <a:fillRect/>
          </a:stretch>
        </p:blipFill>
        <p:spPr bwMode="auto">
          <a:xfrm>
            <a:off x="4357686" y="3000372"/>
            <a:ext cx="2286016" cy="2286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714356"/>
            <a:ext cx="6974858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Молодцы !!!</a:t>
            </a:r>
            <a:endParaRPr lang="ru-RU" sz="8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" name="Picture 15" descr="http://t0.gstatic.com/images?q=tbn:ANd9GcQQf_opiagjqAcRF1u1b5K7Y5CE6Rv04vfQeq_uGPPNWSr5dnl4GFP3nIU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lum bright="-20000" contrast="40000"/>
          </a:blip>
          <a:srcRect/>
          <a:stretch>
            <a:fillRect/>
          </a:stretch>
        </p:blipFill>
        <p:spPr bwMode="auto">
          <a:xfrm>
            <a:off x="3143240" y="2500306"/>
            <a:ext cx="2643206" cy="2766723"/>
          </a:xfrm>
          <a:prstGeom prst="rect">
            <a:avLst/>
          </a:prstGeom>
          <a:noFill/>
          <a:ln w="38100">
            <a:solidFill>
              <a:schemeClr val="accent3">
                <a:lumMod val="50000"/>
              </a:schemeClr>
            </a:solidFill>
            <a:prstDash val="sysDot"/>
          </a:ln>
        </p:spPr>
      </p:pic>
      <p:pic>
        <p:nvPicPr>
          <p:cNvPr id="4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5" cstate="print"/>
          <a:stretch>
            <a:fillRect/>
          </a:stretch>
        </p:blipFill>
        <p:spPr>
          <a:xfrm>
            <a:off x="8286776" y="28572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3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95536" y="859116"/>
            <a:ext cx="8391306" cy="738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400" dirty="0" smtClean="0">
                <a:latin typeface="Century Schoolbook" pitchFamily="18" charset="0"/>
              </a:rPr>
              <a:t>1. </a:t>
            </a:r>
            <a:r>
              <a:rPr lang="ru-RU" sz="2400" u="sng" dirty="0" smtClean="0">
                <a:latin typeface="Century Schoolbook" pitchFamily="18" charset="0"/>
              </a:rPr>
              <a:t>Образовательная область </a:t>
            </a:r>
            <a:r>
              <a:rPr lang="ru-RU" sz="2400" u="sng" dirty="0" smtClean="0">
                <a:latin typeface="Century Schoolbook" pitchFamily="18" charset="0"/>
              </a:rPr>
              <a:t>«Познавательное </a:t>
            </a:r>
            <a:r>
              <a:rPr lang="ru-RU" sz="2400" u="sng" dirty="0" smtClean="0">
                <a:latin typeface="Century Schoolbook" pitchFamily="18" charset="0"/>
              </a:rPr>
              <a:t>развитие».</a:t>
            </a:r>
            <a:r>
              <a:rPr lang="ru-RU" sz="2400" dirty="0" smtClean="0">
                <a:latin typeface="Century Schoolbook" pitchFamily="18" charset="0"/>
              </a:rPr>
              <a:t> </a:t>
            </a:r>
            <a:r>
              <a:rPr lang="ru-RU" sz="2400" b="1" dirty="0" smtClean="0">
                <a:latin typeface="Century Schoolbook" pitchFamily="18" charset="0"/>
              </a:rPr>
              <a:t>для среднего возраста</a:t>
            </a:r>
            <a:endParaRPr lang="ru-RU" sz="2400" b="1" dirty="0" smtClean="0">
              <a:latin typeface="Century Schoolbook" pitchFamily="18" charset="0"/>
            </a:endParaRPr>
          </a:p>
          <a:p>
            <a:r>
              <a:rPr lang="ru-RU" sz="2400" dirty="0" smtClean="0">
                <a:latin typeface="Century Schoolbook" pitchFamily="18" charset="0"/>
              </a:rPr>
              <a:t>2. Структура дидактической игры:</a:t>
            </a:r>
          </a:p>
          <a:p>
            <a:r>
              <a:rPr lang="ru-RU" sz="2400" dirty="0" smtClean="0">
                <a:latin typeface="Century Schoolbook" pitchFamily="18" charset="0"/>
              </a:rPr>
              <a:t>- </a:t>
            </a:r>
            <a:r>
              <a:rPr lang="ru-RU" sz="2400" i="1" u="sng" dirty="0" smtClean="0">
                <a:latin typeface="Century Schoolbook" pitchFamily="18" charset="0"/>
              </a:rPr>
              <a:t>Дидактическая задача</a:t>
            </a:r>
            <a:r>
              <a:rPr lang="ru-RU" sz="2400" dirty="0" smtClean="0">
                <a:latin typeface="Century Schoolbook" pitchFamily="18" charset="0"/>
              </a:rPr>
              <a:t>: </a:t>
            </a:r>
            <a:r>
              <a:rPr lang="ru-RU" sz="24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entury Schoolbook" pitchFamily="18" charset="0"/>
                <a:cs typeface="Times New Roman" pitchFamily="18" charset="0"/>
              </a:rPr>
              <a:t>учить детей различать диких и домашних животных, птиц.</a:t>
            </a:r>
            <a:r>
              <a:rPr lang="ru-RU" sz="2400" dirty="0" smtClean="0">
                <a:latin typeface="Century Schoolbook" pitchFamily="18" charset="0"/>
              </a:rPr>
              <a:t>.</a:t>
            </a:r>
            <a:endParaRPr lang="ru-RU" sz="2400" dirty="0" smtClean="0">
              <a:latin typeface="Century Schoolbook" pitchFamily="18" charset="0"/>
            </a:endParaRPr>
          </a:p>
          <a:p>
            <a:r>
              <a:rPr lang="ru-RU" sz="2400" i="1" dirty="0" smtClean="0">
                <a:latin typeface="Century Schoolbook" pitchFamily="18" charset="0"/>
              </a:rPr>
              <a:t>- </a:t>
            </a:r>
            <a:r>
              <a:rPr lang="ru-RU" sz="2400" i="1" u="sng" dirty="0" smtClean="0">
                <a:latin typeface="Century Schoolbook" pitchFamily="18" charset="0"/>
              </a:rPr>
              <a:t>Игровая задача</a:t>
            </a:r>
            <a:r>
              <a:rPr lang="ru-RU" sz="2400" dirty="0" smtClean="0">
                <a:latin typeface="Century Schoolbook" pitchFamily="18" charset="0"/>
              </a:rPr>
              <a:t>: найти к каждому </a:t>
            </a:r>
            <a:r>
              <a:rPr lang="ru-RU" sz="2400" dirty="0" smtClean="0">
                <a:latin typeface="Century Schoolbook" pitchFamily="18" charset="0"/>
              </a:rPr>
              <a:t>животному или птице свой домик .</a:t>
            </a:r>
            <a:endParaRPr lang="ru-RU" sz="2400" dirty="0" smtClean="0">
              <a:latin typeface="Century Schoolbook" pitchFamily="18" charset="0"/>
            </a:endParaRPr>
          </a:p>
          <a:p>
            <a:r>
              <a:rPr lang="ru-RU" sz="2400" i="1" dirty="0" smtClean="0">
                <a:latin typeface="Century Schoolbook" pitchFamily="18" charset="0"/>
              </a:rPr>
              <a:t>- </a:t>
            </a:r>
            <a:r>
              <a:rPr lang="ru-RU" sz="2400" i="1" u="sng" dirty="0" smtClean="0">
                <a:latin typeface="Century Schoolbook" pitchFamily="18" charset="0"/>
              </a:rPr>
              <a:t>Правила игры</a:t>
            </a:r>
            <a:r>
              <a:rPr lang="ru-RU" sz="2400" dirty="0" smtClean="0">
                <a:latin typeface="Century Schoolbook" pitchFamily="18" charset="0"/>
              </a:rPr>
              <a:t>: на </a:t>
            </a:r>
            <a:r>
              <a:rPr lang="ru-RU" sz="2400" dirty="0" smtClean="0">
                <a:latin typeface="Century Schoolbook" pitchFamily="18" charset="0"/>
              </a:rPr>
              <a:t>презентации представлены домики </a:t>
            </a:r>
            <a:r>
              <a:rPr lang="ru-RU" sz="2400" dirty="0" smtClean="0">
                <a:latin typeface="Century Schoolbook" pitchFamily="18" charset="0"/>
              </a:rPr>
              <a:t>животных и </a:t>
            </a:r>
            <a:r>
              <a:rPr lang="ru-RU" sz="2400" dirty="0" smtClean="0">
                <a:latin typeface="Century Schoolbook" pitchFamily="18" charset="0"/>
              </a:rPr>
              <a:t>птиц; </a:t>
            </a:r>
            <a:r>
              <a:rPr lang="ru-RU" sz="2400" dirty="0" smtClean="0">
                <a:latin typeface="Century Schoolbook" pitchFamily="18" charset="0"/>
              </a:rPr>
              <a:t>необходимо </a:t>
            </a:r>
            <a:r>
              <a:rPr lang="ru-RU" sz="2400" dirty="0" smtClean="0">
                <a:latin typeface="Century Schoolbook" pitchFamily="18" charset="0"/>
              </a:rPr>
              <a:t>назвать животного или птицу чей домик.</a:t>
            </a:r>
            <a:endParaRPr lang="ru-RU" sz="2400" dirty="0" smtClean="0">
              <a:latin typeface="Century Schoolbook" pitchFamily="18" charset="0"/>
            </a:endParaRPr>
          </a:p>
          <a:p>
            <a:r>
              <a:rPr lang="ru-RU" sz="2400" i="1" dirty="0" smtClean="0">
                <a:latin typeface="Century Schoolbook" pitchFamily="18" charset="0"/>
              </a:rPr>
              <a:t>- </a:t>
            </a:r>
            <a:r>
              <a:rPr lang="ru-RU" sz="2400" i="1" u="sng" dirty="0" smtClean="0">
                <a:latin typeface="Century Schoolbook" pitchFamily="18" charset="0"/>
              </a:rPr>
              <a:t>Игровые действия</a:t>
            </a:r>
            <a:r>
              <a:rPr lang="ru-RU" sz="2400" i="1" dirty="0" smtClean="0">
                <a:latin typeface="Century Schoolbook" pitchFamily="18" charset="0"/>
              </a:rPr>
              <a:t>:</a:t>
            </a:r>
            <a:r>
              <a:rPr lang="ru-RU" sz="2400" dirty="0" smtClean="0">
                <a:latin typeface="Century Schoolbook" pitchFamily="18" charset="0"/>
              </a:rPr>
              <a:t> </a:t>
            </a:r>
            <a:r>
              <a:rPr lang="ru-RU" sz="2400" dirty="0" smtClean="0">
                <a:latin typeface="Century Schoolbook" pitchFamily="18" charset="0"/>
              </a:rPr>
              <a:t>ребенок называет домик , добавляет чей он, и называет домашнее животное или дикое. </a:t>
            </a:r>
            <a:endParaRPr lang="ru-RU" sz="2400" dirty="0" smtClean="0">
              <a:latin typeface="Century Schoolbook" pitchFamily="18" charset="0"/>
            </a:endParaRPr>
          </a:p>
          <a:p>
            <a:pPr lvl="0"/>
            <a:r>
              <a:rPr lang="ru-RU" sz="2400" i="1" dirty="0" smtClean="0">
                <a:latin typeface="Century Schoolbook" pitchFamily="18" charset="0"/>
              </a:rPr>
              <a:t>- </a:t>
            </a:r>
            <a:r>
              <a:rPr lang="ru-RU" sz="2400" i="1" u="sng" dirty="0" smtClean="0">
                <a:latin typeface="Century Schoolbook" pitchFamily="18" charset="0"/>
              </a:rPr>
              <a:t>Результат игры</a:t>
            </a:r>
            <a:r>
              <a:rPr lang="ru-RU" sz="2400" dirty="0" smtClean="0">
                <a:latin typeface="Century Schoolbook" pitchFamily="18" charset="0"/>
              </a:rPr>
              <a:t>: дети </a:t>
            </a:r>
            <a:r>
              <a:rPr lang="ru-RU" sz="2400" dirty="0" smtClean="0">
                <a:latin typeface="Century Schoolbook" pitchFamily="18" charset="0"/>
              </a:rPr>
              <a:t>на</a:t>
            </a:r>
            <a:r>
              <a:rPr lang="ru-RU" sz="24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entury Schoolbook" pitchFamily="18" charset="0"/>
                <a:cs typeface="Times New Roman" pitchFamily="18" charset="0"/>
              </a:rPr>
              <a:t>учились различать </a:t>
            </a:r>
            <a:r>
              <a:rPr lang="ru-RU" sz="24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entury Schoolbook" pitchFamily="18" charset="0"/>
                <a:cs typeface="Times New Roman" pitchFamily="18" charset="0"/>
              </a:rPr>
              <a:t>диких и домашних животных, </a:t>
            </a:r>
            <a:r>
              <a:rPr lang="ru-RU" sz="24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entury Schoolbook" pitchFamily="18" charset="0"/>
                <a:cs typeface="Times New Roman" pitchFamily="18" charset="0"/>
              </a:rPr>
              <a:t>птиц, определять их домики.</a:t>
            </a:r>
            <a:endParaRPr lang="ru-RU" sz="2400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entury Schoolbook" pitchFamily="18" charset="0"/>
              <a:cs typeface="Times New Roman" pitchFamily="18" charset="0"/>
            </a:endParaRPr>
          </a:p>
          <a:p>
            <a:r>
              <a:rPr lang="ru-RU" sz="2400" dirty="0" smtClean="0"/>
              <a:t>.</a:t>
            </a:r>
            <a:endParaRPr lang="ru-RU" sz="2400" dirty="0" smtClean="0"/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24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endParaRPr kumimoji="0" lang="ru-RU" sz="24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Pictures\работа\дидактические игры\кто где живёт\f_9rlG3i_zQ.jpg"/>
          <p:cNvPicPr>
            <a:picLocks noChangeAspect="1" noChangeArrowheads="1"/>
          </p:cNvPicPr>
          <p:nvPr/>
        </p:nvPicPr>
        <p:blipFill>
          <a:blip r:embed="rId2" cstate="print"/>
          <a:srcRect r="50000" b="50000"/>
          <a:stretch>
            <a:fillRect/>
          </a:stretch>
        </p:blipFill>
        <p:spPr bwMode="auto">
          <a:xfrm>
            <a:off x="1928794" y="785794"/>
            <a:ext cx="5286412" cy="5286412"/>
          </a:xfrm>
          <a:prstGeom prst="rect">
            <a:avLst/>
          </a:prstGeom>
          <a:noFill/>
        </p:spPr>
      </p:pic>
      <p:pic>
        <p:nvPicPr>
          <p:cNvPr id="1026" name="Picture 2" descr="C:\Users\User\Pictures\работа\дидактические игры\кто где живёт\B2z6Ej3Vjes.jpg"/>
          <p:cNvPicPr>
            <a:picLocks noChangeAspect="1" noChangeArrowheads="1"/>
          </p:cNvPicPr>
          <p:nvPr/>
        </p:nvPicPr>
        <p:blipFill>
          <a:blip r:embed="rId3" cstate="print"/>
          <a:srcRect r="50000" b="50000"/>
          <a:stretch>
            <a:fillRect/>
          </a:stretch>
        </p:blipFill>
        <p:spPr bwMode="auto">
          <a:xfrm>
            <a:off x="3428992" y="2285992"/>
            <a:ext cx="2214578" cy="2214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Pictures\работа\дидактические игры\кто где живёт\qMtJ8hfLWDM.jpg"/>
          <p:cNvPicPr>
            <a:picLocks noChangeAspect="1" noChangeArrowheads="1"/>
          </p:cNvPicPr>
          <p:nvPr/>
        </p:nvPicPr>
        <p:blipFill>
          <a:blip r:embed="rId2" cstate="print">
            <a:lum contrast="30000"/>
          </a:blip>
          <a:srcRect t="50000" r="50000"/>
          <a:stretch>
            <a:fillRect/>
          </a:stretch>
        </p:blipFill>
        <p:spPr bwMode="auto">
          <a:xfrm>
            <a:off x="2000232" y="714356"/>
            <a:ext cx="5143536" cy="5143536"/>
          </a:xfrm>
          <a:prstGeom prst="rect">
            <a:avLst/>
          </a:prstGeom>
          <a:noFill/>
        </p:spPr>
      </p:pic>
      <p:pic>
        <p:nvPicPr>
          <p:cNvPr id="2" name="Picture 2" descr="C:\Users\User\Pictures\работа\дидактические игры\кто где живёт\B2z6Ej3Vjes.jpg"/>
          <p:cNvPicPr>
            <a:picLocks noChangeAspect="1" noChangeArrowheads="1"/>
          </p:cNvPicPr>
          <p:nvPr/>
        </p:nvPicPr>
        <p:blipFill>
          <a:blip r:embed="rId3" cstate="print"/>
          <a:srcRect l="50000" b="50000"/>
          <a:stretch>
            <a:fillRect/>
          </a:stretch>
        </p:blipFill>
        <p:spPr bwMode="auto">
          <a:xfrm>
            <a:off x="3428992" y="2357430"/>
            <a:ext cx="2500330" cy="2500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Pictures\работа\дидактические игры\кто где живёт\qMtJ8hfLWDM.jpg"/>
          <p:cNvPicPr>
            <a:picLocks noChangeAspect="1" noChangeArrowheads="1"/>
          </p:cNvPicPr>
          <p:nvPr/>
        </p:nvPicPr>
        <p:blipFill>
          <a:blip r:embed="rId2" cstate="print">
            <a:lum contrast="30000"/>
          </a:blip>
          <a:srcRect r="50000" b="48758"/>
          <a:stretch>
            <a:fillRect/>
          </a:stretch>
        </p:blipFill>
        <p:spPr bwMode="auto">
          <a:xfrm>
            <a:off x="1923140" y="785794"/>
            <a:ext cx="5292066" cy="5423492"/>
          </a:xfrm>
          <a:prstGeom prst="rect">
            <a:avLst/>
          </a:prstGeom>
          <a:noFill/>
        </p:spPr>
      </p:pic>
      <p:pic>
        <p:nvPicPr>
          <p:cNvPr id="2" name="Picture 2" descr="C:\Users\User\Pictures\работа\дидактические игры\кто где живёт\B2z6Ej3Vjes.jpg"/>
          <p:cNvPicPr>
            <a:picLocks noChangeAspect="1" noChangeArrowheads="1"/>
          </p:cNvPicPr>
          <p:nvPr/>
        </p:nvPicPr>
        <p:blipFill>
          <a:blip r:embed="rId3" cstate="print"/>
          <a:srcRect l="50000" t="50000"/>
          <a:stretch>
            <a:fillRect/>
          </a:stretch>
        </p:blipFill>
        <p:spPr bwMode="auto">
          <a:xfrm>
            <a:off x="3357554" y="2285992"/>
            <a:ext cx="2643206" cy="2643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Pictures\работа\дидактические игры\кто где живёт\qMtJ8hfLWDM.jpg"/>
          <p:cNvPicPr>
            <a:picLocks noChangeAspect="1" noChangeArrowheads="1"/>
          </p:cNvPicPr>
          <p:nvPr/>
        </p:nvPicPr>
        <p:blipFill>
          <a:blip r:embed="rId2" cstate="print">
            <a:lum contrast="30000"/>
          </a:blip>
          <a:srcRect l="50000" b="50000"/>
          <a:stretch>
            <a:fillRect/>
          </a:stretch>
        </p:blipFill>
        <p:spPr bwMode="auto">
          <a:xfrm>
            <a:off x="2214546" y="552450"/>
            <a:ext cx="5234004" cy="5234004"/>
          </a:xfrm>
          <a:prstGeom prst="rect">
            <a:avLst/>
          </a:prstGeom>
          <a:noFill/>
        </p:spPr>
      </p:pic>
      <p:pic>
        <p:nvPicPr>
          <p:cNvPr id="2" name="Picture 2" descr="C:\Users\User\Pictures\работа\дидактические игры\кто где живёт\B2z6Ej3Vjes.jpg"/>
          <p:cNvPicPr>
            <a:picLocks noChangeAspect="1" noChangeArrowheads="1"/>
          </p:cNvPicPr>
          <p:nvPr/>
        </p:nvPicPr>
        <p:blipFill>
          <a:blip r:embed="rId3" cstate="print"/>
          <a:srcRect t="50000" r="50000"/>
          <a:stretch>
            <a:fillRect/>
          </a:stretch>
        </p:blipFill>
        <p:spPr bwMode="auto">
          <a:xfrm>
            <a:off x="2928926" y="2143116"/>
            <a:ext cx="2500330" cy="2500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Pictures\работа\дидактические игры\кто где живёт\iw1zpNRGvXI.jpg"/>
          <p:cNvPicPr>
            <a:picLocks noChangeAspect="1" noChangeArrowheads="1"/>
          </p:cNvPicPr>
          <p:nvPr/>
        </p:nvPicPr>
        <p:blipFill>
          <a:blip r:embed="rId2" cstate="print">
            <a:lum contrast="30000"/>
          </a:blip>
          <a:srcRect l="50000" b="50000"/>
          <a:stretch>
            <a:fillRect/>
          </a:stretch>
        </p:blipFill>
        <p:spPr bwMode="auto">
          <a:xfrm>
            <a:off x="2214546" y="642918"/>
            <a:ext cx="5286412" cy="5286412"/>
          </a:xfrm>
          <a:prstGeom prst="rect">
            <a:avLst/>
          </a:prstGeom>
          <a:noFill/>
        </p:spPr>
      </p:pic>
      <p:pic>
        <p:nvPicPr>
          <p:cNvPr id="3075" name="Picture 3" descr="C:\Users\User\Pictures\работа\дидактические игры\кто где живёт\RTdvTz-bCEs.jpg"/>
          <p:cNvPicPr>
            <a:picLocks noChangeAspect="1" noChangeArrowheads="1"/>
          </p:cNvPicPr>
          <p:nvPr/>
        </p:nvPicPr>
        <p:blipFill>
          <a:blip r:embed="rId3" cstate="print"/>
          <a:srcRect r="50000" b="50000"/>
          <a:stretch>
            <a:fillRect/>
          </a:stretch>
        </p:blipFill>
        <p:spPr bwMode="auto">
          <a:xfrm flipH="1">
            <a:off x="4429124" y="2714620"/>
            <a:ext cx="2447922" cy="24479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Pictures\работа\дидактические игры\кто где живёт\iw1zpNRGvXI.jpg"/>
          <p:cNvPicPr>
            <a:picLocks noChangeAspect="1" noChangeArrowheads="1"/>
          </p:cNvPicPr>
          <p:nvPr/>
        </p:nvPicPr>
        <p:blipFill>
          <a:blip r:embed="rId2" cstate="print">
            <a:lum contrast="30000"/>
          </a:blip>
          <a:srcRect r="50000" b="50000"/>
          <a:stretch>
            <a:fillRect/>
          </a:stretch>
        </p:blipFill>
        <p:spPr bwMode="auto">
          <a:xfrm>
            <a:off x="2143108" y="785794"/>
            <a:ext cx="5072098" cy="5072098"/>
          </a:xfrm>
          <a:prstGeom prst="rect">
            <a:avLst/>
          </a:prstGeom>
          <a:noFill/>
        </p:spPr>
      </p:pic>
      <p:pic>
        <p:nvPicPr>
          <p:cNvPr id="4099" name="Picture 3" descr="C:\Users\User\Pictures\работа\дидактические игры\кто где живёт\LsO6rBFmkUA.jpg"/>
          <p:cNvPicPr>
            <a:picLocks noChangeAspect="1" noChangeArrowheads="1"/>
          </p:cNvPicPr>
          <p:nvPr/>
        </p:nvPicPr>
        <p:blipFill>
          <a:blip r:embed="rId3" cstate="print"/>
          <a:srcRect t="50000" r="50000"/>
          <a:stretch>
            <a:fillRect/>
          </a:stretch>
        </p:blipFill>
        <p:spPr bwMode="auto">
          <a:xfrm>
            <a:off x="4429124" y="3000372"/>
            <a:ext cx="2214578" cy="2214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Pictures\работа\дидактические игры\кто где живёт\iw1zpNRGvXI.jpg"/>
          <p:cNvPicPr>
            <a:picLocks noChangeAspect="1" noChangeArrowheads="1"/>
          </p:cNvPicPr>
          <p:nvPr/>
        </p:nvPicPr>
        <p:blipFill>
          <a:blip r:embed="rId2" cstate="print">
            <a:lum contrast="30000"/>
          </a:blip>
          <a:srcRect t="50000" r="50000"/>
          <a:stretch>
            <a:fillRect/>
          </a:stretch>
        </p:blipFill>
        <p:spPr bwMode="auto">
          <a:xfrm>
            <a:off x="2000232" y="928670"/>
            <a:ext cx="5214974" cy="5214974"/>
          </a:xfrm>
          <a:prstGeom prst="rect">
            <a:avLst/>
          </a:prstGeom>
          <a:noFill/>
        </p:spPr>
      </p:pic>
      <p:pic>
        <p:nvPicPr>
          <p:cNvPr id="5123" name="Picture 3" descr="C:\Users\User\Pictures\работа\дидактические игры\кто где живёт\RTdvTz-bCEs.jpg"/>
          <p:cNvPicPr>
            <a:picLocks noChangeAspect="1" noChangeArrowheads="1"/>
          </p:cNvPicPr>
          <p:nvPr/>
        </p:nvPicPr>
        <p:blipFill>
          <a:blip r:embed="rId3" cstate="print"/>
          <a:srcRect l="49669" t="49669"/>
          <a:stretch>
            <a:fillRect/>
          </a:stretch>
        </p:blipFill>
        <p:spPr bwMode="auto">
          <a:xfrm>
            <a:off x="2214546" y="3643314"/>
            <a:ext cx="2252638" cy="22526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Другая 4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EC9797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70</TotalTime>
  <Words>26</Words>
  <Application>Microsoft Office PowerPoint</Application>
  <PresentationFormat>Экран (4:3)</PresentationFormat>
  <Paragraphs>13</Paragraphs>
  <Slides>15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UZER</cp:lastModifiedBy>
  <cp:revision>10</cp:revision>
  <dcterms:created xsi:type="dcterms:W3CDTF">2014-10-26T20:22:11Z</dcterms:created>
  <dcterms:modified xsi:type="dcterms:W3CDTF">2018-02-07T16:57:31Z</dcterms:modified>
</cp:coreProperties>
</file>